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062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556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74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13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23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330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09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65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76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1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39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B9EEB-FB1D-42BF-A9E9-D0CD36C6593E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3CA8-82EE-4CDA-ADFC-E831CFED2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09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Объемное моделирование</a:t>
            </a:r>
            <a:br>
              <a:rPr lang="ru-RU" dirty="0" smtClean="0"/>
            </a:br>
            <a:r>
              <a:rPr lang="ru-RU" dirty="0" smtClean="0"/>
              <a:t>ТИКО-конструктор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</a:t>
            </a:r>
            <a:r>
              <a:rPr lang="ru-RU" dirty="0" smtClean="0"/>
              <a:t>Кириченко А.С.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7035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</a:t>
            </a:r>
            <a:r>
              <a:rPr lang="ru-RU" dirty="0" smtClean="0"/>
              <a:t>Грибок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8926" y="1709298"/>
            <a:ext cx="5157787" cy="45085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39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Машина                             Самолёт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788" y="1681163"/>
            <a:ext cx="5157787" cy="45085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690687"/>
            <a:ext cx="5183188" cy="4498975"/>
          </a:xfrm>
        </p:spPr>
      </p:pic>
    </p:spTree>
    <p:extLst>
      <p:ext uri="{BB962C8B-B14F-4D97-AF65-F5344CB8AC3E}">
        <p14:creationId xmlns:p14="http://schemas.microsoft.com/office/powerpoint/2010/main" xmlns="" val="13640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Танк                Пусковая установка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788" y="1690688"/>
            <a:ext cx="5157787" cy="449897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1" y="1690688"/>
            <a:ext cx="5183188" cy="4498975"/>
          </a:xfrm>
        </p:spPr>
      </p:pic>
    </p:spTree>
    <p:extLst>
      <p:ext uri="{BB962C8B-B14F-4D97-AF65-F5344CB8AC3E}">
        <p14:creationId xmlns:p14="http://schemas.microsoft.com/office/powerpoint/2010/main" xmlns="" val="245563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Т Р А К Т О Р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9962" y="1825625"/>
            <a:ext cx="5078075" cy="435133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32220" y="1825625"/>
            <a:ext cx="5021580" cy="4351338"/>
          </a:xfrm>
        </p:spPr>
      </p:pic>
    </p:spTree>
    <p:extLst>
      <p:ext uri="{BB962C8B-B14F-4D97-AF65-F5344CB8AC3E}">
        <p14:creationId xmlns:p14="http://schemas.microsoft.com/office/powerpoint/2010/main" xmlns="" val="89926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М А Ш И Н 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2059201"/>
            <a:ext cx="5181600" cy="411776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2104093"/>
            <a:ext cx="5181600" cy="4072869"/>
          </a:xfrm>
        </p:spPr>
      </p:pic>
    </p:spTree>
    <p:extLst>
      <p:ext uri="{BB962C8B-B14F-4D97-AF65-F5344CB8AC3E}">
        <p14:creationId xmlns:p14="http://schemas.microsoft.com/office/powerpoint/2010/main" xmlns="" val="261483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Лодочка                      Вертолёт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825625"/>
            <a:ext cx="5013959" cy="435133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9340" y="1825625"/>
            <a:ext cx="5089735" cy="4351338"/>
          </a:xfrm>
        </p:spPr>
      </p:pic>
    </p:spTree>
    <p:extLst>
      <p:ext uri="{BB962C8B-B14F-4D97-AF65-F5344CB8AC3E}">
        <p14:creationId xmlns:p14="http://schemas.microsoft.com/office/powerpoint/2010/main" xmlns="" val="396166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Р А К Е Т 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788" y="1690688"/>
            <a:ext cx="5157787" cy="449897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690688"/>
            <a:ext cx="5183188" cy="4498975"/>
          </a:xfrm>
        </p:spPr>
      </p:pic>
    </p:spTree>
    <p:extLst>
      <p:ext uri="{BB962C8B-B14F-4D97-AF65-F5344CB8AC3E}">
        <p14:creationId xmlns:p14="http://schemas.microsoft.com/office/powerpoint/2010/main" xmlns="" val="129647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Луноход                         Пулемет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9788" y="1681164"/>
            <a:ext cx="5157787" cy="45085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690688"/>
            <a:ext cx="5183188" cy="4498975"/>
          </a:xfrm>
        </p:spPr>
      </p:pic>
    </p:spTree>
    <p:extLst>
      <p:ext uri="{BB962C8B-B14F-4D97-AF65-F5344CB8AC3E}">
        <p14:creationId xmlns:p14="http://schemas.microsoft.com/office/powerpoint/2010/main" xmlns="" val="183241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К О </a:t>
            </a:r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76550" y="1690688"/>
            <a:ext cx="5157787" cy="449897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83284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</Words>
  <Application>Microsoft Office PowerPoint</Application>
  <PresentationFormat>Произвольный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Объемное моделирование ТИКО-конструктор</vt:lpstr>
      <vt:lpstr>          Машина                             Самолёт</vt:lpstr>
      <vt:lpstr>                 Танк                Пусковая установка</vt:lpstr>
      <vt:lpstr>                             Т Р А К Т О Р</vt:lpstr>
      <vt:lpstr>                              М А Ш И Н А</vt:lpstr>
      <vt:lpstr>             Лодочка                      Вертолёт</vt:lpstr>
      <vt:lpstr>                                Р А К Е Т А</vt:lpstr>
      <vt:lpstr>             Луноход                         Пулемет</vt:lpstr>
      <vt:lpstr>            К О Т</vt:lpstr>
      <vt:lpstr>              Грибок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Объемное моделирование ТИКО-конструктор</dc:title>
  <dc:creator>User</dc:creator>
  <cp:lastModifiedBy>User1</cp:lastModifiedBy>
  <cp:revision>4</cp:revision>
  <dcterms:created xsi:type="dcterms:W3CDTF">2019-07-28T15:00:54Z</dcterms:created>
  <dcterms:modified xsi:type="dcterms:W3CDTF">2023-06-28T17:09:23Z</dcterms:modified>
</cp:coreProperties>
</file>